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71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9" d="100"/>
          <a:sy n="79" d="100"/>
        </p:scale>
        <p:origin x="-1032" y="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9FA7DB-C048-47BA-91D8-A785A35B9C47}" type="datetimeFigureOut">
              <a:rPr lang="en-US" smtClean="0"/>
              <a:pPr/>
              <a:t>1/24/2023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31E0EE-0045-48B5-9915-60FD38A9E7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262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A5216-BB4E-4ABC-970B-D5CCAF6D94DD}" type="datetime1">
              <a:rPr lang="en-US" smtClean="0"/>
              <a:pPr/>
              <a:t>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E371-8602-434E-A03A-183DD7E4EE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4E7E-2B5C-495B-8F8C-D70CAD028A2D}" type="datetime1">
              <a:rPr lang="en-US" smtClean="0"/>
              <a:pPr/>
              <a:t>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E371-8602-434E-A03A-183DD7E4EE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ED2E1-F621-4D4D-A244-1ABE363098E1}" type="datetime1">
              <a:rPr lang="en-US" smtClean="0"/>
              <a:pPr/>
              <a:t>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E371-8602-434E-A03A-183DD7E4EE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A51BD-B6C5-43E3-AC66-7158B05FEC5D}" type="datetime1">
              <a:rPr lang="en-US" smtClean="0"/>
              <a:pPr/>
              <a:t>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E371-8602-434E-A03A-183DD7E4EE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184DB-835C-495D-884A-DAA788A95E42}" type="datetime1">
              <a:rPr lang="en-US" smtClean="0"/>
              <a:pPr/>
              <a:t>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E371-8602-434E-A03A-183DD7E4EE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9ED23-0B03-446C-8F88-DCD1E39A7EEF}" type="datetime1">
              <a:rPr lang="en-US" smtClean="0"/>
              <a:pPr/>
              <a:t>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E371-8602-434E-A03A-183DD7E4EE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83A8-ED07-428E-A2A3-DEEF28B83342}" type="datetime1">
              <a:rPr lang="en-US" smtClean="0"/>
              <a:pPr/>
              <a:t>1/24/2023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E371-8602-434E-A03A-183DD7E4EE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A3AF9-67C0-441E-8480-1C08520EAA57}" type="datetime1">
              <a:rPr lang="en-US" smtClean="0"/>
              <a:pPr/>
              <a:t>1/24/2023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E371-8602-434E-A03A-183DD7E4EE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9E66-A4D9-4211-8241-8DE469807BE6}" type="datetime1">
              <a:rPr lang="en-US" smtClean="0"/>
              <a:pPr/>
              <a:t>1/24/2023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E371-8602-434E-A03A-183DD7E4EE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90ACA-495D-4EE6-B581-CC188B8318E3}" type="datetime1">
              <a:rPr lang="en-US" smtClean="0"/>
              <a:pPr/>
              <a:t>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E371-8602-434E-A03A-183DD7E4EE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C5D15-D71B-48AE-B62E-E470B23CE658}" type="datetime1">
              <a:rPr lang="en-US" smtClean="0"/>
              <a:pPr/>
              <a:t>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E371-8602-434E-A03A-183DD7E4EE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AC898-A770-4670-9AAA-D1C716A92642}" type="datetime1">
              <a:rPr lang="en-US" smtClean="0"/>
              <a:pPr/>
              <a:t>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FE371-8602-434E-A03A-183DD7E4EE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6801" y="192131"/>
            <a:ext cx="7162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000" b="1" dirty="0" smtClean="0">
                <a:solidFill>
                  <a:srgbClr val="002060"/>
                </a:solidFill>
                <a:latin typeface="Times New Roman"/>
              </a:rPr>
              <a:t>Fifth International Conference on Computational Intelligence in </a:t>
            </a:r>
            <a:r>
              <a:rPr lang="en-IN" sz="2000" b="1" dirty="0">
                <a:solidFill>
                  <a:srgbClr val="002060"/>
                </a:solidFill>
                <a:latin typeface="Times New Roman"/>
              </a:rPr>
              <a:t>Communications, and Business </a:t>
            </a:r>
            <a:r>
              <a:rPr lang="en-IN" sz="2000" b="1" dirty="0" smtClean="0">
                <a:solidFill>
                  <a:srgbClr val="002060"/>
                </a:solidFill>
                <a:latin typeface="Times New Roman"/>
              </a:rPr>
              <a:t>Analytics (CICBA 2023) </a:t>
            </a:r>
            <a:endParaRPr lang="en-IN" sz="2000" b="1" dirty="0" smtClean="0">
              <a:solidFill>
                <a:srgbClr val="002060"/>
              </a:solidFill>
              <a:latin typeface="Times New Roman"/>
            </a:endParaRPr>
          </a:p>
          <a:p>
            <a:pPr algn="ctr"/>
            <a:r>
              <a:rPr lang="en-IN" sz="2000" b="1" dirty="0" smtClean="0">
                <a:solidFill>
                  <a:srgbClr val="002060"/>
                </a:solidFill>
                <a:latin typeface="Times New Roman"/>
              </a:rPr>
              <a:t>27 </a:t>
            </a:r>
            <a:r>
              <a:rPr lang="en-IN" sz="2000" b="1" dirty="0" smtClean="0">
                <a:solidFill>
                  <a:srgbClr val="002060"/>
                </a:solidFill>
                <a:latin typeface="Times New Roman"/>
              </a:rPr>
              <a:t>– 28 January, 2023</a:t>
            </a:r>
            <a:r>
              <a:rPr lang="en-IN" sz="2000" dirty="0" smtClean="0">
                <a:solidFill>
                  <a:srgbClr val="002060"/>
                </a:solidFill>
                <a:latin typeface="Times New Roman"/>
              </a:rPr>
              <a:t> </a:t>
            </a:r>
            <a:endParaRPr lang="en-IN" sz="2000" dirty="0">
              <a:solidFill>
                <a:srgbClr val="002060"/>
              </a:solidFill>
            </a:endParaRPr>
          </a:p>
        </p:txBody>
      </p:sp>
      <p:pic>
        <p:nvPicPr>
          <p:cNvPr id="7" name="Picture 6" descr="C:\Users\kolkata\Desktop\Csi_logo_indi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40068" y="0"/>
            <a:ext cx="803932" cy="803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kolkata\Desktop\cicba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8758" y="110186"/>
            <a:ext cx="640409" cy="644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kolkata\Desktop\Springer-logo-logotyp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685800"/>
            <a:ext cx="2328241" cy="1746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 rot="19027532">
            <a:off x="891596" y="3487884"/>
            <a:ext cx="6239457" cy="923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ld English Text MT" panose="03040902040508030806" pitchFamily="66" charset="0"/>
              </a:rPr>
              <a:t>CICBA 2023 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Old English Text MT" panose="03040902040508030806" pitchFamily="66" charset="0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1201330" y="2743200"/>
            <a:ext cx="6914891" cy="873276"/>
          </a:xfrm>
          <a:prstGeom prst="rect">
            <a:avLst/>
          </a:prstGeom>
          <a:ln w="12700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Title of the Paper 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" name="Picture 1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89590" y="3810000"/>
            <a:ext cx="7602537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4583312" y="5863389"/>
            <a:ext cx="3695114" cy="36933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Technical Session ……Paper Id. ….......</a:t>
            </a:r>
            <a:endParaRPr lang="en-IN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80019" y="1143000"/>
            <a:ext cx="1063981" cy="1005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1000" y="1905000"/>
            <a:ext cx="994136" cy="822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References (1 slide)       </a:t>
            </a:r>
            <a:r>
              <a:rPr lang="en-US" dirty="0" smtClean="0"/>
              <a:t>     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35814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Insert 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5-6 MOST RELEVANT References Only in 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LNCS Springer Style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None/>
            </a:pPr>
            <a:endParaRPr lang="en-US" sz="2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E371-8602-434E-A03A-183DD7E4EEA9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7200"/>
            <a:ext cx="63976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1845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E371-8602-434E-A03A-183DD7E4EEA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751532" y="3276600"/>
            <a:ext cx="758319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authors and the editors are safe to assume that the advice and information in this presentation are believed to be true and accurate at the date of presentation. Neither </a:t>
            </a:r>
            <a:r>
              <a:rPr lang="en-IN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 </a:t>
            </a:r>
            <a:r>
              <a:rPr lang="en-IN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IN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rganisers nor </a:t>
            </a:r>
            <a:r>
              <a:rPr lang="en-IN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editors give a warranty, express or implied, with respect to the material contained herein </a:t>
            </a:r>
            <a:r>
              <a:rPr lang="en-IN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 for </a:t>
            </a:r>
            <a:r>
              <a:rPr lang="en-IN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any errors or omissions that may have been made</a:t>
            </a:r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763564" y="1752600"/>
            <a:ext cx="76112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use of general descriptive names, registered names, trademarks, service marks, etc. in this  presentation does not imply, even in the absence of a specific statement, that such names are exempt from the relevant protective laws and regulations and therefore free for general use.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0" y="465039"/>
            <a:ext cx="3733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Disclaimer</a:t>
            </a:r>
            <a:endParaRPr lang="en-IN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004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7772400" cy="9144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Paper Outline  </a:t>
            </a: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3733800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Motivation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Related Works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Proposed 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Method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Results 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Future Work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References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en-US" dirty="0">
                <a:solidFill>
                  <a:srgbClr val="002060"/>
                </a:solidFill>
              </a:rPr>
              <a:t>          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E371-8602-434E-A03A-183DD7E4EEA9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1000"/>
            <a:ext cx="63976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1845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Motivation (1 slide)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2133600"/>
          </a:xfrm>
        </p:spPr>
        <p:txBody>
          <a:bodyPr>
            <a:normAutofit fontScale="85000" lnSpcReduction="20000"/>
          </a:bodyPr>
          <a:lstStyle/>
          <a:p>
            <a:pPr marL="514350" indent="-514350" algn="just"/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Paper’s Introduction. </a:t>
            </a:r>
          </a:p>
          <a:p>
            <a:pPr marL="1314450" lvl="2" indent="-514350" algn="just"/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Describe the data and scientific objectives. </a:t>
            </a:r>
          </a:p>
          <a:p>
            <a:pPr marL="1314450" lvl="2" indent="-514350" algn="just"/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theoretical/review paper may describe the critical issues and limitations of current approaches , controversies and problems.  </a:t>
            </a:r>
          </a:p>
          <a:p>
            <a:pPr marL="1314450" lvl="2" indent="-514350" algn="just"/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Case Studies may include insight on best practices.</a:t>
            </a:r>
          </a:p>
          <a:p>
            <a:pPr marL="800100" lvl="2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E371-8602-434E-A03A-183DD7E4EEA9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63976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1845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Related Works ( 1 slide)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133600"/>
            <a:ext cx="7924800" cy="2667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  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E371-8602-434E-A03A-183DD7E4EEA9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" y="533400"/>
            <a:ext cx="63976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2133600"/>
            <a:ext cx="8229600" cy="2133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/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Related Works  </a:t>
            </a:r>
          </a:p>
          <a:p>
            <a:pPr marL="1314450" lvl="2" indent="-514350" algn="just"/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Briefly Review Related Works . </a:t>
            </a:r>
          </a:p>
          <a:p>
            <a:pPr marL="1314450" lvl="2" indent="-514350" algn="just"/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Theory should be Outlined Mathematically.    </a:t>
            </a:r>
          </a:p>
          <a:p>
            <a:pPr marL="1314450" lvl="2" indent="-514350" algn="just"/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Case Studies may include related studies.</a:t>
            </a:r>
          </a:p>
          <a:p>
            <a:pPr marL="800100" lvl="2" indent="0" algn="just">
              <a:buFont typeface="Arial" pitchFamily="34" charset="0"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1845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563" y="328966"/>
            <a:ext cx="8001000" cy="1035343"/>
          </a:xfrm>
        </p:spPr>
        <p:txBody>
          <a:bodyPr>
            <a:normAutofit fontScale="90000"/>
          </a:bodyPr>
          <a:lstStyle/>
          <a:p>
            <a:pPr marL="514350" indent="-514350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Problem Formulation &amp; Proposal</a:t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slides 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305800" cy="2971800"/>
          </a:xfrm>
        </p:spPr>
        <p:txBody>
          <a:bodyPr>
            <a:normAutofit/>
          </a:bodyPr>
          <a:lstStyle/>
          <a:p>
            <a:pPr marL="514350" indent="-514350" algn="just"/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These slides constitute the  Proposal of the presentation. </a:t>
            </a:r>
          </a:p>
          <a:p>
            <a:pPr marL="514350" indent="-514350" algn="just"/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Only the essential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formulæ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interpret them to give 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insights and computational complexities.</a:t>
            </a:r>
          </a:p>
          <a:p>
            <a:pPr marL="514350" indent="-514350" algn="just"/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a Theoretical/Review Paper,  include critical analysis </a:t>
            </a:r>
          </a:p>
          <a:p>
            <a:pPr marL="514350" indent="-514350" algn="just"/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Case Studies </a:t>
            </a:r>
            <a:r>
              <a:rPr lang="en-IN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include method for using/enhancing </a:t>
            </a:r>
            <a:r>
              <a:rPr lang="en-IN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advanced </a:t>
            </a:r>
            <a:r>
              <a:rPr lang="en-IN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computing/communication </a:t>
            </a:r>
            <a:r>
              <a:rPr lang="en-IN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systems, services, and </a:t>
            </a:r>
            <a:r>
              <a:rPr lang="en-IN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facilities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/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/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E371-8602-434E-A03A-183DD7E4EEA9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523582"/>
            <a:ext cx="63976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1845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Results (2 slides)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62200"/>
            <a:ext cx="8229600" cy="1905000"/>
          </a:xfrm>
        </p:spPr>
        <p:txBody>
          <a:bodyPr>
            <a:normAutofit fontScale="92500" lnSpcReduction="10000"/>
          </a:bodyPr>
          <a:lstStyle/>
          <a:p>
            <a:pPr marL="514350" indent="-514350" algn="just"/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Present 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key results of a simulation study or data 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analysis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/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Include Simulation Environment and accuracy 64 bit/32 bit. </a:t>
            </a:r>
          </a:p>
          <a:p>
            <a:pPr marL="514350" indent="-514350" algn="just"/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not superficially cover all results; cover key results well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/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Improvements over Existing Technique should be Tabulated , wherever applicable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E371-8602-434E-A03A-183DD7E4EEA9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533400"/>
            <a:ext cx="63976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1845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Conclusion (1 slide)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914400"/>
          </a:xfrm>
        </p:spPr>
        <p:txBody>
          <a:bodyPr>
            <a:normAutofit/>
          </a:bodyPr>
          <a:lstStyle/>
          <a:p>
            <a:pPr marL="514350" indent="-51435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Conclusions must be brief and indicative </a:t>
            </a:r>
            <a:r>
              <a:rPr lang="en-US" dirty="0"/>
              <a:t>        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E371-8602-434E-A03A-183DD7E4EEA9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" y="533400"/>
            <a:ext cx="63976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1845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Future Work (1 slides)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590800"/>
            <a:ext cx="8229600" cy="685800"/>
          </a:xfrm>
        </p:spPr>
        <p:txBody>
          <a:bodyPr>
            <a:normAutofit/>
          </a:bodyPr>
          <a:lstStyle/>
          <a:p>
            <a:pPr marL="514350" indent="-514350"/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Optionally 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give 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pointers to future research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E371-8602-434E-A03A-183DD7E4EEA9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533400"/>
            <a:ext cx="63976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1845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255</TotalTime>
  <Words>362</Words>
  <Application>Microsoft Office PowerPoint</Application>
  <PresentationFormat>On-screen Show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Paper Outline  </vt:lpstr>
      <vt:lpstr>Motivation (1 slide)</vt:lpstr>
      <vt:lpstr>Related Works ( 1 slide)</vt:lpstr>
      <vt:lpstr>Problem Formulation &amp; Proposal (2 slides )</vt:lpstr>
      <vt:lpstr>Results (2 slides)</vt:lpstr>
      <vt:lpstr>Conclusion (1 slide)</vt:lpstr>
      <vt:lpstr>Future Work (1 slides)</vt:lpstr>
      <vt:lpstr>References (1 slide)             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 Title</dc:title>
  <dc:creator>IIITM-K</dc:creator>
  <cp:lastModifiedBy>PC</cp:lastModifiedBy>
  <cp:revision>42</cp:revision>
  <dcterms:created xsi:type="dcterms:W3CDTF">2015-11-18T04:42:35Z</dcterms:created>
  <dcterms:modified xsi:type="dcterms:W3CDTF">2023-01-24T16:59:10Z</dcterms:modified>
</cp:coreProperties>
</file>